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7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69" r:id="rId12"/>
    <p:sldId id="270" r:id="rId13"/>
    <p:sldId id="271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37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95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58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644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79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57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471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24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02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6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10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1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01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98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76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75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64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61301FD-8EFE-4987-B4A3-85D42240FA79}" type="datetimeFigureOut">
              <a:rPr lang="en-GB" smtClean="0"/>
              <a:t>19/06/2021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21E70FB-541D-4C44-8291-F360C2452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72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AA5FEE9-72A9-4E21-9963-B669E10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1834F-FE4E-49B9-B9E9-3C945D8BE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211" y="3764129"/>
            <a:ext cx="10916365" cy="1637306"/>
          </a:xfrm>
        </p:spPr>
        <p:txBody>
          <a:bodyPr>
            <a:normAutofit/>
          </a:bodyPr>
          <a:lstStyle/>
          <a:p>
            <a:r>
              <a:rPr lang="en-US" dirty="0"/>
              <a:t>Android project 2021</a:t>
            </a:r>
            <a:br>
              <a:rPr lang="en-US" dirty="0"/>
            </a:br>
            <a:r>
              <a:rPr lang="en-US" dirty="0"/>
              <a:t>MVVM NEWS APP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D5D66-DC9E-43FE-A557-9E9D4E01E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7688" y="5401435"/>
            <a:ext cx="9653792" cy="8148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Group 8 – k17 Computer &amp; embedded systems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3EC6D9B8-AA10-42DF-808F-C1EB11191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6412" y="932016"/>
            <a:ext cx="2506511" cy="250651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610389F-048F-4C12-B2B9-F77BFF41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50" b="72983"/>
          <a:stretch/>
        </p:blipFill>
        <p:spPr>
          <a:xfrm>
            <a:off x="0" y="0"/>
            <a:ext cx="3200400" cy="185282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9B87235-C7E3-4CFA-AD55-B9EA4D58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311A-047D-4E93-BB71-A2E9680C0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40221"/>
            <a:ext cx="10364451" cy="106450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7. Handing breaking news response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17D67-163C-4F40-A9AA-FADCC2CB9A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84C57-8FF0-4429-AA55-9F1C852D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832" y="1853399"/>
            <a:ext cx="3319768" cy="4451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8472C-E151-431C-B9F3-1EA07E2B5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95" y="2226496"/>
            <a:ext cx="6430147" cy="37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16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9C77-0B29-4FEA-AF23-271B1724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81538"/>
            <a:ext cx="10364451" cy="117052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8. Search news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F064-627E-48A6-8D72-9A99F8BF45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81277-4BB7-4161-ABB5-4146EB3F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75" y="2367092"/>
            <a:ext cx="6780652" cy="34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CF8D17-BEA6-4043-BF7D-B96A3E5E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993" y="1843547"/>
            <a:ext cx="3050640" cy="483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4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660E-B02E-412D-BB71-5071C7A7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28529"/>
            <a:ext cx="10364451" cy="127654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9. Show articles in the </a:t>
            </a:r>
            <a:r>
              <a:rPr lang="en-US" dirty="0" err="1"/>
              <a:t>webview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F386-1274-4164-B583-5C1F849653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F2CAB-A13E-4140-84A4-30DBA68B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929" y="1932039"/>
            <a:ext cx="3186573" cy="4778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A55D3-0DE9-46EA-814F-A1CCDFA5C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89" y="2235185"/>
            <a:ext cx="6548438" cy="41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92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6B54-C3B1-4D16-A132-7E5EB8D1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88772"/>
            <a:ext cx="10364451" cy="135605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10. Adding and deleting articles to our room database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88E0D-1F09-4AB4-A770-C0166F19EE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6502C-8638-4A47-9FDE-BB02E331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56" y="2160615"/>
            <a:ext cx="6574598" cy="406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3C67F-2708-45EC-8C5E-7303439BC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212" y="2083197"/>
            <a:ext cx="2753032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9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28B170-B7BC-4BDA-AF69-28A89C4F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1E8C82-833C-4573-807A-A01BED37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4825B-989C-48EB-B931-F81914F2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55" y="610487"/>
            <a:ext cx="3857009" cy="593608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11. DEMO</a:t>
            </a:r>
            <a:endParaRPr lang="en-GB" dirty="0"/>
          </a:p>
        </p:txBody>
      </p:sp>
      <p:pic>
        <p:nvPicPr>
          <p:cNvPr id="20" name="Content Placeholder 19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1FA0BB74-EEB7-48F7-BAEC-8B99039A20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62" y="610487"/>
            <a:ext cx="3299790" cy="5936088"/>
          </a:xfrm>
        </p:spPr>
      </p:pic>
    </p:spTree>
    <p:extLst>
      <p:ext uri="{BB962C8B-B14F-4D97-AF65-F5344CB8AC3E}">
        <p14:creationId xmlns:p14="http://schemas.microsoft.com/office/powerpoint/2010/main" val="3795390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3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Rectangle 35">
            <a:extLst>
              <a:ext uri="{FF2B5EF4-FFF2-40B4-BE49-F238E27FC236}">
                <a16:creationId xmlns:a16="http://schemas.microsoft.com/office/drawing/2014/main" id="{7826DDCA-6D09-4690-86AE-A65700C43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69B97-2A80-4FC0-9389-13C22CB4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1346369"/>
            <a:ext cx="6891186" cy="24636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B7D4-3C95-4765-95E4-AC1704FBFE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5198" y="3886200"/>
            <a:ext cx="6891185" cy="1371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/>
              <a:t>Thank You For Watching</a:t>
            </a:r>
          </a:p>
        </p:txBody>
      </p:sp>
      <p:sp useBgFill="1">
        <p:nvSpPr>
          <p:cNvPr id="51" name="Rectangle 37">
            <a:extLst>
              <a:ext uri="{FF2B5EF4-FFF2-40B4-BE49-F238E27FC236}">
                <a16:creationId xmlns:a16="http://schemas.microsoft.com/office/drawing/2014/main" id="{48D94113-B99D-4827-8468-42C0869DD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046" y="0"/>
            <a:ext cx="2726953" cy="6858000"/>
          </a:xfrm>
          <a:prstGeom prst="rect">
            <a:avLst/>
          </a:prstGeom>
          <a:ln>
            <a:noFill/>
          </a:ln>
          <a:effectLst>
            <a:outerShdw blurRad="88900" dist="254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39">
            <a:extLst>
              <a:ext uri="{FF2B5EF4-FFF2-40B4-BE49-F238E27FC236}">
                <a16:creationId xmlns:a16="http://schemas.microsoft.com/office/drawing/2014/main" id="{0D97E19A-F48B-4D56-A949-3A826CF00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046" y="0"/>
            <a:ext cx="2726954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41">
            <a:extLst>
              <a:ext uri="{FF2B5EF4-FFF2-40B4-BE49-F238E27FC236}">
                <a16:creationId xmlns:a16="http://schemas.microsoft.com/office/drawing/2014/main" id="{E5B1C489-3520-454E-BCE4-DE06A472F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t="1120" r="54326" b="73832"/>
          <a:stretch/>
        </p:blipFill>
        <p:spPr>
          <a:xfrm>
            <a:off x="9465047" y="4417"/>
            <a:ext cx="2318458" cy="1086886"/>
          </a:xfrm>
          <a:prstGeom prst="rect">
            <a:avLst/>
          </a:prstGeom>
        </p:spPr>
      </p:pic>
      <p:pic>
        <p:nvPicPr>
          <p:cNvPr id="54" name="Picture 43">
            <a:extLst>
              <a:ext uri="{FF2B5EF4-FFF2-40B4-BE49-F238E27FC236}">
                <a16:creationId xmlns:a16="http://schemas.microsoft.com/office/drawing/2014/main" id="{29CDFDB7-75F8-4CF5-A2D6-59A1D8623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9945510" y="3287359"/>
            <a:ext cx="2246490" cy="219765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EE895C-73D3-4A38-BD82-6A056D2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10548594" y="2550437"/>
            <a:ext cx="1643406" cy="1003467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8FD3076-E852-4125-BBED-3FB31599F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0" t="81531" r="19879"/>
          <a:stretch/>
        </p:blipFill>
        <p:spPr>
          <a:xfrm>
            <a:off x="9465048" y="5597114"/>
            <a:ext cx="1356924" cy="1260885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029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66A3CC-C23A-4DE6-8648-12B914B24E8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57" y="1240802"/>
            <a:ext cx="7475004" cy="53204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1280C-AA4F-4521-BFD3-8B701D2C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1"/>
            <a:ext cx="10377079" cy="124080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1. News APP – Examples template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21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BEA7-781F-4E0B-8A34-DFD68FFF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6A86AB-1AB0-493D-AAE6-F9AE8F1C423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15" y="1134079"/>
            <a:ext cx="7973370" cy="437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5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D937-47A1-41B5-A4A1-2E69BFE3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974E21-DE23-4C14-BC55-A2F6FAC36AB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4" y="977276"/>
            <a:ext cx="8172413" cy="49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8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091A-891A-42F2-B5DB-FDEE950F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79978"/>
            <a:ext cx="10364451" cy="118377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/>
              <a:t>2. OUR PROJECT</a:t>
            </a:r>
            <a:endParaRPr lang="en-GB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77DE241-8777-48E3-9DDD-187B29E331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613695" y="2065908"/>
            <a:ext cx="2279373" cy="44088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DFF594-299D-47D2-AE72-BE12DEED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32" y="2062657"/>
            <a:ext cx="2279374" cy="4412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C22BBF-1F92-420E-98F3-95AB9C497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12" y="2062657"/>
            <a:ext cx="2279374" cy="44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3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8A43A-98C2-49BC-A843-5A08156C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33" y="1044399"/>
            <a:ext cx="3909472" cy="22017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3. APP ARCHITECTURE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 flipH="1">
            <a:off x="0" y="-1"/>
            <a:ext cx="2596444" cy="872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0473994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CE276F9-B1EE-42EB-96C0-6C614268AF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37" y="647115"/>
            <a:ext cx="6770387" cy="50777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 flipH="1">
            <a:off x="0" y="3142319"/>
            <a:ext cx="4605339" cy="3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27BD-B8FB-4916-B770-020346050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02634"/>
            <a:ext cx="10364451" cy="98282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4. Navigation</a:t>
            </a:r>
            <a:endParaRPr lang="en-GB" dirty="0"/>
          </a:p>
        </p:txBody>
      </p:sp>
      <p:pic>
        <p:nvPicPr>
          <p:cNvPr id="6" name="Content Placeholder 5" descr="A picture containing text, screenshot, electronics, computer&#10;&#10;Description automatically generated">
            <a:extLst>
              <a:ext uri="{FF2B5EF4-FFF2-40B4-BE49-F238E27FC236}">
                <a16:creationId xmlns:a16="http://schemas.microsoft.com/office/drawing/2014/main" id="{CD577A3E-D301-4F25-B522-B4F6F04423F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52" y="1500134"/>
            <a:ext cx="2995305" cy="48943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5B8B98-F854-48DC-BD35-3C684EE9A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18" y="1500134"/>
            <a:ext cx="4559630" cy="489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3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2E8FDD-2C35-431A-AB13-7D62D805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061" y="1386852"/>
            <a:ext cx="6200163" cy="3627094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D33B7-0E37-4EF7-9D87-8D7570C6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859809"/>
            <a:ext cx="3893976" cy="135488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 sz="3200" dirty="0"/>
              <a:t>5. Retrofit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4732B-7A11-4909-BB26-4D53DF49B8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endParaRPr lang="en-GB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8CBE1-97F7-445D-8C78-E0ADD5FA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4" y="2367092"/>
            <a:ext cx="3936873" cy="34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AC54-C980-49C0-95F2-EFAD09ACE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41781"/>
            <a:ext cx="10364451" cy="125004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6. Database and room type converter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3057D-BA09-4D26-838C-D08A831560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3602" y="2221188"/>
            <a:ext cx="5914021" cy="3424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836BE-141F-4BC3-8CAB-8DF064F2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803" y="2221187"/>
            <a:ext cx="2236763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973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308</TotalTime>
  <Words>79</Words>
  <Application>Microsoft Office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Droplet</vt:lpstr>
      <vt:lpstr>Android project 2021 MVVM NEWS APP</vt:lpstr>
      <vt:lpstr>1. News APP – Examples template</vt:lpstr>
      <vt:lpstr>PowerPoint Presentation</vt:lpstr>
      <vt:lpstr>PowerPoint Presentation</vt:lpstr>
      <vt:lpstr>2. OUR PROJECT</vt:lpstr>
      <vt:lpstr>3. APP ARCHITECTURE</vt:lpstr>
      <vt:lpstr>4. Navigation</vt:lpstr>
      <vt:lpstr>5. Retrofit</vt:lpstr>
      <vt:lpstr>6. Database and room type converter</vt:lpstr>
      <vt:lpstr>7. Handing breaking news response</vt:lpstr>
      <vt:lpstr>8. Search news</vt:lpstr>
      <vt:lpstr>9. Show articles in the webview</vt:lpstr>
      <vt:lpstr>10. Adding and deleting articles to our room database</vt:lpstr>
      <vt:lpstr>11. DEMO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project 2021</dc:title>
  <dc:creator>HUỲNH THANH LÂM</dc:creator>
  <cp:lastModifiedBy>HUỲNH THANH LÂM</cp:lastModifiedBy>
  <cp:revision>19</cp:revision>
  <dcterms:created xsi:type="dcterms:W3CDTF">2021-06-13T09:53:13Z</dcterms:created>
  <dcterms:modified xsi:type="dcterms:W3CDTF">2021-06-18T21:07:21Z</dcterms:modified>
</cp:coreProperties>
</file>